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5" r:id="rId9"/>
    <p:sldId id="273" r:id="rId10"/>
    <p:sldId id="264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tepic.org/" TargetMode="External"/><Relationship Id="rId7" Type="http://schemas.openxmlformats.org/officeDocument/2006/relationships/hyperlink" Target="http://onlinetetradk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mastertk.ru/" TargetMode="External"/><Relationship Id="rId10" Type="http://schemas.openxmlformats.org/officeDocument/2006/relationships/hyperlink" Target="https://stepic.org/course/%D0%98%D0%B3%D1%80%D0%BE%D1%84%D0%B8%D0%BA%D0%B0%D1%86%D0%B8%D1%8F-384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docs.google.com/presentation/d/1QAUuL-8TFWKL7qHO_Y6eLHUAsfJ7ADZ9-E4esjf1MA0/edit#slide=id.g3764f5227_0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72532468" TargetMode="External"/><Relationship Id="rId3" Type="http://schemas.openxmlformats.org/officeDocument/2006/relationships/hyperlink" Target="https://sites.google.com/site/scenarioforflippedclassroom/" TargetMode="External"/><Relationship Id="rId7" Type="http://schemas.openxmlformats.org/officeDocument/2006/relationships/hyperlink" Target="https://sites.google.com/site/konstruktorurokovsocialnojseti/instrukc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dqi45fMRRVNDCyGthFkK1LoemlrigdlWx2nXRVkXHrI/edit#gid=0" TargetMode="External"/><Relationship Id="rId5" Type="http://schemas.openxmlformats.org/officeDocument/2006/relationships/hyperlink" Target="https://edugalaxy.intel.ru/index.php?automodule=blog&amp;blogid=99&amp;showentry=8131" TargetMode="External"/><Relationship Id="rId4" Type="http://schemas.openxmlformats.org/officeDocument/2006/relationships/hyperlink" Target="https://sites.google.com/site/scenarioforflippedclassroom/3-modul/9-primery-perevernutyh-urokov" TargetMode="External"/><Relationship Id="rId9" Type="http://schemas.openxmlformats.org/officeDocument/2006/relationships/hyperlink" Target="http://edcommunity.ru/communication/blogs/detail.php?blog=sherbakova-blog-s1&amp;id=13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presentation/d/1MhkUOw5VXah7Nm0QqVcevxrOqcHGIuMZRz8SVbE2Y7E/edit#slide=id.g4bb92279a_03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6410" y="1859340"/>
            <a:ext cx="6646475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Конструктор </a:t>
            </a:r>
            <a:r>
              <a:rPr lang="ru-RU" sz="48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Arno Pro Smbd SmText" panose="02020702040506020403" pitchFamily="18" charset="0"/>
                <a:cs typeface="Arial" panose="020B0604020202020204" pitchFamily="34" charset="0"/>
              </a:rPr>
              <a:t>урока по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5657" y="5453743"/>
            <a:ext cx="232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3145F"/>
                </a:solidFill>
              </a:rPr>
              <a:t>Львова Л. В.</a:t>
            </a:r>
            <a:endParaRPr lang="ru-RU" sz="2800" b="1" i="1" dirty="0">
              <a:solidFill>
                <a:srgbClr val="03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Онлайн 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сервисы</a:t>
            </a:r>
            <a:r>
              <a:rPr lang="en-US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6257" y="2122714"/>
            <a:ext cx="5279572" cy="65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Онлайн-конструктор и платформа для создания бесплатных уроков </a:t>
            </a:r>
            <a:r>
              <a:rPr lang="ru-RU" u="sng" dirty="0" err="1" smtClean="0">
                <a:hlinkClick r:id="rId3"/>
              </a:rPr>
              <a:t>Степич</a:t>
            </a:r>
            <a:endParaRPr lang="ru-RU" dirty="0"/>
          </a:p>
        </p:txBody>
      </p:sp>
      <p:pic>
        <p:nvPicPr>
          <p:cNvPr id="6146" name="Picture 2" descr="497300829_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2" y="2058752"/>
            <a:ext cx="797379" cy="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3929744"/>
            <a:ext cx="3842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Мастер </a:t>
            </a:r>
            <a:r>
              <a:rPr lang="ru-RU" dirty="0" err="1"/>
              <a:t>технологичlogoеских</a:t>
            </a:r>
            <a:r>
              <a:rPr lang="ru-RU" dirty="0"/>
              <a:t> карт (сервис для составления технологических карт уроков</a:t>
            </a:r>
            <a:r>
              <a:rPr lang="ru-RU" dirty="0" smtClean="0"/>
              <a:t>) </a:t>
            </a:r>
            <a:r>
              <a:rPr lang="en-US" dirty="0">
                <a:hlinkClick r:id="rId5"/>
              </a:rPr>
              <a:t>http://mastertk.ru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52" name="Picture 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7" y="4036973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4857" y="5225144"/>
            <a:ext cx="3984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Электронная тетрадь (сервис по составлению и прохождению онлайн-тестов по учебным дисциплинам</a:t>
            </a:r>
            <a:r>
              <a:rPr lang="ru-RU" dirty="0" smtClean="0"/>
              <a:t>) </a:t>
            </a:r>
            <a:r>
              <a:rPr lang="en-US" dirty="0">
                <a:hlinkClick r:id="rId7"/>
              </a:rPr>
              <a:t>http://onlinetetradka.ru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54" name="Picture 10" descr="logo 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7" y="5295531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270" y="2716491"/>
            <a:ext cx="582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docs.google.com/presentation/d/1QAUuL-8TFWKL7qHO_Y6eLHUAsfJ7ADZ9-E4esjf1MA0/edit#slide=id.g3764f5227_03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dirty="0">
                <a:hlinkClick r:id="rId10"/>
              </a:rPr>
              <a:t>https://stepic.org/course/%D0%98%D0%B3%D1%80%D0%BE%D1%84%D0%B8%D0%BA%D0%B0%D1%86%D0%B8%D1%8F-384</a:t>
            </a:r>
            <a:r>
              <a:rPr lang="en-US" sz="1200" dirty="0" smtClean="0">
                <a:hlinkClick r:id="rId10"/>
              </a:rPr>
              <a:t>/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13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772" y="775595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Конструктор 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перевернутого урока</a:t>
            </a:r>
            <a:r>
              <a:rPr lang="en-US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057" y="1279465"/>
            <a:ext cx="6052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https://sites.google.com/site/scenarioforflippedclassroom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sites.google.com/site/scenarioforflippedclassroom/3-modul/9-primery-perevernutyh-urokov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edugalaxy.intel.ru/index.php?automodule=blog&amp;blogid=99&amp;showentry=8131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docs.google.com/spreadsheets/d/1dqi45fMRRVNDCyGthFkK1LoemlrigdlWx2nXRVkXHrI/edit#gid=0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3772" y="4732163"/>
            <a:ext cx="714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Конструктор уроков в социальной сети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6514" y="5236033"/>
            <a:ext cx="603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sites.google.com/site/konstruktorurokovsocialnojseti/instrukcii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vk.com/club72532468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741715" y="4141787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Сервисы для "перевернутого класса"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6630" y="4491229"/>
            <a:ext cx="597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edcommunity.ru/communication/blogs/detail.php?blog=sherbakova-blog-s1&amp;id=1330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15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0257" y="2118635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https://edpuzzle.com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9" y="1909071"/>
            <a:ext cx="2486025" cy="790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Интерактивный 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онлайн-урок при помощи </a:t>
            </a:r>
            <a:r>
              <a:rPr lang="ru-RU" sz="2400" b="1" i="1" dirty="0" err="1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edpuzzle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13" y="2655350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Инструкция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963" y="2677863"/>
            <a:ext cx="4561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docs.google.com/presentation/d/1MhkUOw5VXah7Nm0QqVcevxrOqcHGIuMZRz8SVbE2Y7E/edit#slide=id.g4bb92279a_033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52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47" y="224212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Мы не учим их; мы создаем условия, в которых они учатся</a:t>
            </a:r>
          </a:p>
          <a:p>
            <a:endParaRPr lang="ru-RU" sz="2400" b="1" i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Сеймур </a:t>
            </a:r>
            <a:r>
              <a:rPr lang="ru-RU" sz="2400" b="1" i="1" dirty="0" err="1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Паперт</a:t>
            </a:r>
            <a:endParaRPr lang="ru-RU" sz="2400" b="1" i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6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175657" y="1066799"/>
            <a:ext cx="694508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«Если бы в кабинете у врача, юриста или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дантиста одновременно собрались 40 человек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 разными желаниями и потребностями, 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некоторые, не имея желания там находиться,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постоянно мешали бы ему работать, а врач,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юрист или дантист должен был бы в течение 9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месяцев, применяя все свое мастерство,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добиться высоких профессиональных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результатов, вот тогда, возможно, он бы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получил некоторое представление о работе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школьного учителя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ru-RU" altLang="ru-RU" sz="2000" b="1" i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alt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12971" y="6040715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Дональд Д. </a:t>
            </a:r>
            <a:r>
              <a:rPr lang="ru-RU" altLang="ru-RU" b="1" i="1" dirty="0" err="1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Куинн</a:t>
            </a:r>
            <a:endParaRPr lang="ru-RU" altLang="ru-RU" b="1" i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3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3390" y="1360377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 есть часть жизни ребенка, и проживание этой жизни должно совершаться на уровне высокой общечеловеческой культуры</a:t>
            </a:r>
          </a:p>
        </p:txBody>
      </p:sp>
      <p:pic>
        <p:nvPicPr>
          <p:cNvPr id="5" name="Picture 2" descr="Картинки по запросу дети на уроке матема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0" y="3309257"/>
            <a:ext cx="3384200" cy="25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2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772" y="1197233"/>
            <a:ext cx="8002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ПЛАН ВЕБИНАРА</a:t>
            </a:r>
            <a:endParaRPr lang="ru-RU" sz="2800" b="1" i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лестница ввер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65" y="4529138"/>
            <a:ext cx="3007980" cy="22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2497" y="1913037"/>
            <a:ext cx="72590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Отличия традиционного урока от урока по ФГОС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Алгоритмы деятельности по применению техники “Конструктор урока”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Электронный конструктор урока по ФГОС как инструмент для подготовки </a:t>
            </a: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уроков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4" name="Picture 6" descr="Картинки по запросу дети на уроке математ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19" y="1965851"/>
            <a:ext cx="233093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активные дети на уро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53" y="4543094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Отличия традиционного урока от урока по ФГОС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924" y="2287475"/>
            <a:ext cx="48550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Роль учителя и ученика на уроке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Цели и задачи урока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Способы достижения цели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Организация практической деятельности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Формы контроля, оценивания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Итог урока (рефлексия)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Картинки по запросу дети на уроке математ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8" y="2619000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Структура урока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43" y="1981200"/>
            <a:ext cx="4561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Организационный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Мотивационно-целевой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Коммуникативный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Содержательный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Технологический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Контрольно-оценочный этап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000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Аналитико-рефлексивный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95464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роблемы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, с которыми </a:t>
            </a: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сталкивается учитель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13467"/>
              </p:ext>
            </p:extLst>
          </p:nvPr>
        </p:nvGraphicFramePr>
        <p:xfrm>
          <a:off x="1273628" y="2033409"/>
          <a:ext cx="6814458" cy="35836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0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15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7023" y="1658898"/>
            <a:ext cx="5832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Уроки </a:t>
            </a:r>
            <a:r>
              <a:rPr lang="ru-RU" sz="24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«открытия» новых </a:t>
            </a:r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знаний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Уроки рефлексии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Уроки </a:t>
            </a:r>
            <a:r>
              <a:rPr lang="ru-RU" sz="24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общеметодологической направленности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Уроки развивающего контроля</a:t>
            </a:r>
            <a:endParaRPr lang="ru-RU" sz="2400" b="1" i="1" dirty="0" smtClean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Типы 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уроков по ФГОС</a:t>
            </a:r>
          </a:p>
        </p:txBody>
      </p:sp>
      <p:pic>
        <p:nvPicPr>
          <p:cNvPr id="3074" name="Picture 2" descr="Картинки по запросу дети на уроке английск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89" y="4652495"/>
            <a:ext cx="3651359" cy="2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8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8680" y="1985470"/>
            <a:ext cx="6573206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Мотивация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к учебной деятельности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Актуализация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знаний и фиксация затруднения в деятельности.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Постановка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учебной задачи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Построение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проекта выхода из затруднения («открытие» нового знания)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Первичное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закрепление во внешней речи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Самостоятельная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работа с самопроверкой по эталону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Включение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в систему знаний и повторение</a:t>
            </a:r>
          </a:p>
          <a:p>
            <a:pPr marL="457200" indent="-457200">
              <a:lnSpc>
                <a:spcPts val="2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Рефлексия </a:t>
            </a:r>
            <a:r>
              <a:rPr lang="ru-RU" sz="2000" b="1" dirty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деятельности (итог урока)</a:t>
            </a:r>
            <a:endParaRPr lang="ru-RU" sz="2000" b="1" dirty="0" smtClean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772" y="1197233"/>
            <a:ext cx="80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Структура урока </a:t>
            </a:r>
            <a:r>
              <a:rPr lang="ru-RU" sz="2400" b="1" i="1" dirty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«открытия» новых знаний</a:t>
            </a:r>
            <a:r>
              <a:rPr lang="en-US" sz="2400" b="1" i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4211" y="2698486"/>
            <a:ext cx="755151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ЭЛЕКТРОННЫЙ КОНСТРУКТОР УРОКА ПО ФГОС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 КАК ИНСТРУМЕНТ ДЛЯ ПОДГОТОВКИ УРОКОВ</a:t>
            </a:r>
            <a:endParaRPr lang="ru-RU" sz="2400" b="1" dirty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316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Arno Pro Light Display</vt:lpstr>
      <vt:lpstr>Arno Pro Smbd SmText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Lolita Vladimirovna</cp:lastModifiedBy>
  <cp:revision>42</cp:revision>
  <dcterms:created xsi:type="dcterms:W3CDTF">2013-11-19T05:52:05Z</dcterms:created>
  <dcterms:modified xsi:type="dcterms:W3CDTF">2016-09-15T11:02:37Z</dcterms:modified>
</cp:coreProperties>
</file>