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3" r:id="rId6"/>
    <p:sldId id="261" r:id="rId7"/>
    <p:sldId id="262" r:id="rId8"/>
    <p:sldId id="264" r:id="rId9"/>
    <p:sldId id="265" r:id="rId10"/>
    <p:sldId id="266" r:id="rId11"/>
    <p:sldId id="268" r:id="rId12"/>
    <p:sldId id="269" r:id="rId13"/>
    <p:sldId id="270" r:id="rId14"/>
    <p:sldId id="267" r:id="rId15"/>
    <p:sldId id="271" r:id="rId16"/>
    <p:sldId id="272" r:id="rId17"/>
    <p:sldId id="273" r:id="rId18"/>
    <p:sldId id="26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C7E7"/>
    <a:srgbClr val="95BA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yptool.org/en/cto-codings/morse-code" TargetMode="External"/><Relationship Id="rId2" Type="http://schemas.openxmlformats.org/officeDocument/2006/relationships/hyperlink" Target="https://www.cryptool.org/en/cryptool-onlin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ryptool.org/en/cto-highlights/password-generator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academy.fsb.ru/i_abit_olim_ikb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info.olimpiada.ru/news/965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059" y="2698893"/>
            <a:ext cx="7886700" cy="1325563"/>
          </a:xfrm>
        </p:spPr>
        <p:txBody>
          <a:bodyPr/>
          <a:lstStyle/>
          <a:p>
            <a:r>
              <a:rPr lang="ru-RU" dirty="0" smtClean="0"/>
              <a:t>Подарок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6235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Олимпиада по информационным технологиям и компьютерной безопасности UFO CTF </a:t>
            </a:r>
            <a:r>
              <a:rPr lang="ru-RU" sz="3600" dirty="0" err="1"/>
              <a:t>School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64462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ПРАВИЛА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41344" y="2306472"/>
            <a:ext cx="715142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Первоначально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дается набор заданий из разных областей компьютерных технологий и информационной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безопасности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 Участники стараются выполнить максимальное количество заданий, используя любые накопленные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знания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 Ответом к заданию является текстовая строка - флаг, который необходимо отправить на проверку.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Флаг - ответ на задание для проверяющей системы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708821"/>
      </p:ext>
    </p:extLst>
  </p:cSld>
  <p:clrMapOvr>
    <a:masterClrMapping/>
  </p:clrMapOvr>
</p:sld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</TotalTime>
  <Words>371</Words>
  <Application>Microsoft Office PowerPoint</Application>
  <PresentationFormat>Экран (4:3)</PresentationFormat>
  <Paragraphs>59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Тема Office</vt:lpstr>
      <vt:lpstr>CorelDraw.Graphic.17</vt:lpstr>
      <vt:lpstr>Олимпиада по защите информации для учащихся школ: проводим вместе</vt:lpstr>
      <vt:lpstr>План вебинара</vt:lpstr>
      <vt:lpstr>Что такое «защита информации»</vt:lpstr>
      <vt:lpstr>Основные понятия</vt:lpstr>
      <vt:lpstr>Основные понятия</vt:lpstr>
      <vt:lpstr>Примеры олимпиад по информационной безопасности</vt:lpstr>
      <vt:lpstr>Межрегиональная Олимпиада школьников по информатике и компьютерной безопасности</vt:lpstr>
      <vt:lpstr>Олимпиада по информационным технологиям и компьютерной безопасности UFO CTF School</vt:lpstr>
      <vt:lpstr>Олимпиада по информационным технологиям и компьютерной безопасности UFO CTF School</vt:lpstr>
      <vt:lpstr>Интересные ресурсы Интернет</vt:lpstr>
      <vt:lpstr>Криптография онлайн</vt:lpstr>
      <vt:lpstr>Генератор паролей</vt:lpstr>
      <vt:lpstr>Тверская олимпиада по защите информации. Сертификаты – всем!</vt:lpstr>
      <vt:lpstr>Неделя безопасности</vt:lpstr>
      <vt:lpstr>Неделя безопасного Интернета </vt:lpstr>
      <vt:lpstr>Умная среда</vt:lpstr>
      <vt:lpstr>Подарок</vt:lpstr>
      <vt:lpstr>Примеры кейсов по основам безопасности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Олимпиада по защите информации для учащихся школ: проводим вместе</dc:title>
  <dc:creator>admin</dc:creator>
  <cp:lastModifiedBy>admin</cp:lastModifiedBy>
  <cp:revision>12</cp:revision>
  <dcterms:created xsi:type="dcterms:W3CDTF">2017-11-30T09:46:03Z</dcterms:created>
  <dcterms:modified xsi:type="dcterms:W3CDTF">2017-11-30T11:35:44Z</dcterms:modified>
</cp:coreProperties>
</file>