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551" autoAdjust="0"/>
    <p:restoredTop sz="87826" autoAdjust="0"/>
  </p:normalViewPr>
  <p:slideViewPr>
    <p:cSldViewPr>
      <p:cViewPr varScale="1">
        <p:scale>
          <a:sx n="77" d="100"/>
          <a:sy n="77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76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D3D1-6F00-4DE4-8425-CC3430F242A1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9CAF-590F-4D55-A66D-EAD20528F8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4AC40-E0FE-49B1-92A8-61C8692C3ED4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6E4E-06E4-455F-A7B5-E25C37F7D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5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Прием «Узнай меня»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Этот прием представляет из себя особую форму загадки.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доске вешается большая фотография или плакат. Плакат закрыт отдельными листочками и детям не виден. Обычно таких листочков обычно 9.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каждом листочке написан вопрос. Если играющий отвечает на него то он имеет право снять листок и увидеть часть картины. После этого ход передается следующей команде и теперь она может выбрать любой вопрос на который будет отвечать.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игры – определить, что изображено на рисунке.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36E4E-06E4-455F-A7B5-E25C37F7D5D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5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7EF71-4267-4A07-98BB-8EB6AB72525C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E750-F15F-4E80-9035-AAD73DD28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 меня</a:t>
            </a:r>
            <a:endParaRPr lang="ru-RU" dirty="0"/>
          </a:p>
        </p:txBody>
      </p:sp>
      <p:pic>
        <p:nvPicPr>
          <p:cNvPr id="4" name="Рисунок 3" descr="68109764_20101219_152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700808"/>
            <a:ext cx="4244578" cy="42532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628800"/>
            <a:ext cx="36724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628800"/>
            <a:ext cx="36724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933056"/>
            <a:ext cx="36724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3933056"/>
            <a:ext cx="36724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72400" y="5661248"/>
            <a:ext cx="720080" cy="64807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BD24CBDA-FCD7-4D2F-95C9-9E05D0BC2B4B}"/>
  <p:tag name="ISPRING_RESOURCE_FOLDER" val="C:\Users\test\Desktop\Игровые технологии\"/>
  <p:tag name="ISPRING_PRESENTATION_PATH" val="C:\Users\test\Desktop\Игровые технологии.pptx"/>
  <p:tag name="ISPRING_PROJECT_FOLDER_UPDATED" val="1"/>
  <p:tag name="ISPRING_SCREEN_RECS_UPDATED" val="C:\Users\test\Desktop\Игровые технологии\"/>
  <p:tag name="ISPRING_ULTRA_SCORM_SLIDE_COUNT" val="1"/>
  <p:tag name="ISPRING_PRESENTATION_TITLE" val="игра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34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Узнай меня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test</dc:creator>
  <cp:lastModifiedBy>admin</cp:lastModifiedBy>
  <cp:revision>310</cp:revision>
  <dcterms:created xsi:type="dcterms:W3CDTF">2016-11-28T09:34:04Z</dcterms:created>
  <dcterms:modified xsi:type="dcterms:W3CDTF">2016-12-07T15:13:14Z</dcterms:modified>
</cp:coreProperties>
</file>